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Default Extension="png" ContentType="image/png"/>
  <Override PartName="/docProps/app.xml" ContentType="application/vnd.openxmlformats-officedocument.extended-properties+xml"/>
  <Override PartName="/ppt/slideLayouts/slideLayout17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67" d="100"/>
          <a:sy n="67" d="100"/>
        </p:scale>
        <p:origin x="66" y="80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Relationship Id="rId6" Type="http://schemas.openxmlformats.org/officeDocument/2006/relationships/viewProps" Target="viewProps.xml" /></Relationships>
</file>

<file path=ppt/media/image1.pn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2.jpg" />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2.jpg" />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2.jpg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descr="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4064000" y="1816100"/>
            <a:ext cx="4343400" cy="43434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descr="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4318000" y="1816100"/>
            <a:ext cx="3835400" cy="38354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1117600" y="5651500"/>
            <a:ext cx="10223500" cy="508000"/>
          </a:xfrm>
          <a:prstGeom prst="rect">
            <a:avLst/>
          </a:prstGeom>
          <a:noFill/>
        </p:spPr>
        <p:txBody>
          <a:bodyPr/>
          <a:lstStyle/>
          <a:p>
            <a:pPr lvl="0" marL="0" indent="0" algn="ctr">
              <a:buNone/>
            </a:pPr>
            <a:r>
              <a:rPr/>
              <a:t>The</a:t>
            </a:r>
            <a:r>
              <a:rPr/>
              <a:t> </a:t>
            </a:r>
            <a:r>
              <a:rPr/>
              <a:t>Moon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One</a:t>
            </a:r>
            <a:r>
              <a:rPr/>
              <a:t> </a:t>
            </a:r>
            <a:r>
              <a:rPr/>
              <a:t>More</a:t>
            </a:r>
          </a:p>
        </p:txBody>
      </p:sp>
      <p:pic>
        <p:nvPicPr>
          <p:cNvPr descr="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4318000" y="1816100"/>
            <a:ext cx="3835400" cy="38354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1117600" y="5651500"/>
            <a:ext cx="10223500" cy="508000"/>
          </a:xfrm>
          <a:prstGeom prst="rect">
            <a:avLst/>
          </a:prstGeom>
          <a:noFill/>
        </p:spPr>
        <p:txBody>
          <a:bodyPr/>
          <a:lstStyle/>
          <a:p>
            <a:pPr lvl="0" marL="0" indent="0" algn="ctr">
              <a:buNone/>
            </a:pPr>
            <a:r>
              <a:rPr/>
              <a:t>The</a:t>
            </a:r>
            <a:r>
              <a:rPr/>
              <a:t> </a:t>
            </a:r>
            <a:r>
              <a:rPr/>
              <a:t>Moon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2018-03-24T15:04:01Z</dcterms:created>
  <dcterms:modified xsi:type="dcterms:W3CDTF">2018-03-24T15:04:01Z</dcterms:modified>
</cp:coreProperties>
</file>